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215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704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95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234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29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54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22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0335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683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06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1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DB2F3-676D-49CD-9036-B290E2E8496B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92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014637" y="5226652"/>
            <a:ext cx="416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13748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2019.11.26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5" r="9421" b="3897"/>
          <a:stretch/>
        </p:blipFill>
        <p:spPr>
          <a:xfrm>
            <a:off x="6018664" y="630433"/>
            <a:ext cx="5982270" cy="4656179"/>
          </a:xfrm>
          <a:prstGeom prst="rect">
            <a:avLst/>
          </a:prstGeom>
        </p:spPr>
      </p:pic>
      <p:pic>
        <p:nvPicPr>
          <p:cNvPr id="3" name="2019112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0623" y="2415654"/>
            <a:ext cx="4749417" cy="237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2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1</cp:revision>
  <dcterms:created xsi:type="dcterms:W3CDTF">2019-11-26T11:57:34Z</dcterms:created>
  <dcterms:modified xsi:type="dcterms:W3CDTF">2019-11-26T11:59:11Z</dcterms:modified>
</cp:coreProperties>
</file>

<file path=docProps/thumbnail.jpeg>
</file>